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258" r:id="rId5"/>
    <p:sldId id="317" r:id="rId6"/>
    <p:sldId id="348" r:id="rId7"/>
    <p:sldId id="354" r:id="rId8"/>
    <p:sldId id="359" r:id="rId9"/>
    <p:sldId id="356" r:id="rId10"/>
    <p:sldId id="392" r:id="rId11"/>
    <p:sldId id="395" r:id="rId12"/>
    <p:sldId id="396" r:id="rId13"/>
    <p:sldId id="391" r:id="rId14"/>
    <p:sldId id="394" r:id="rId15"/>
    <p:sldId id="358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71" r:id="rId24"/>
    <p:sldId id="390" r:id="rId25"/>
    <p:sldId id="357" r:id="rId26"/>
    <p:sldId id="369" r:id="rId27"/>
    <p:sldId id="381" r:id="rId28"/>
    <p:sldId id="373" r:id="rId29"/>
    <p:sldId id="378" r:id="rId30"/>
    <p:sldId id="387" r:id="rId31"/>
    <p:sldId id="397" r:id="rId32"/>
    <p:sldId id="400" r:id="rId33"/>
    <p:sldId id="382" r:id="rId34"/>
    <p:sldId id="403" r:id="rId35"/>
    <p:sldId id="406" r:id="rId36"/>
    <p:sldId id="389" r:id="rId37"/>
    <p:sldId id="398" r:id="rId38"/>
    <p:sldId id="401" r:id="rId39"/>
    <p:sldId id="383" r:id="rId40"/>
    <p:sldId id="404" r:id="rId41"/>
    <p:sldId id="407" r:id="rId42"/>
    <p:sldId id="388" r:id="rId43"/>
    <p:sldId id="399" r:id="rId44"/>
    <p:sldId id="402" r:id="rId45"/>
    <p:sldId id="376" r:id="rId46"/>
    <p:sldId id="405" r:id="rId47"/>
    <p:sldId id="408" r:id="rId48"/>
    <p:sldId id="374" r:id="rId49"/>
    <p:sldId id="375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789584" y="2985409"/>
            <a:ext cx="5478136" cy="1981583"/>
            <a:chOff x="6549264" y="2406289"/>
            <a:chExt cx="5478136" cy="19815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549264" y="2406289"/>
              <a:ext cx="52804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웹 노트 프로그램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7250304" y="3720895"/>
              <a:ext cx="4777096" cy="666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 err="1">
                  <a:solidFill>
                    <a:schemeClr val="bg1"/>
                  </a:solidFill>
                  <a:cs typeface="Arial" pitchFamily="34" charset="0"/>
                </a:rPr>
                <a:t>팀명</a:t>
              </a:r>
              <a:r>
                <a:rPr lang="ko-KR" altLang="en-US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: </a:t>
              </a:r>
              <a:r>
                <a:rPr lang="ko-KR" altLang="en-US" sz="1867" dirty="0">
                  <a:solidFill>
                    <a:schemeClr val="bg1"/>
                  </a:solidFill>
                  <a:cs typeface="Arial" pitchFamily="34" charset="0"/>
                </a:rPr>
                <a:t>깻잎치킨</a:t>
              </a:r>
              <a:endParaRPr lang="en-US" altLang="ko-KR" sz="1867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cs typeface="Arial" pitchFamily="34" charset="0"/>
                </a:rPr>
                <a:t>팀원 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: </a:t>
              </a:r>
              <a:r>
                <a:rPr lang="ko-KR" altLang="en-US" sz="1867" dirty="0" err="1">
                  <a:solidFill>
                    <a:schemeClr val="bg1"/>
                  </a:solidFill>
                  <a:cs typeface="Arial" pitchFamily="34" charset="0"/>
                </a:rPr>
                <a:t>노영래</a:t>
              </a:r>
              <a:r>
                <a:rPr lang="ko-KR" altLang="en-US" sz="1867" dirty="0">
                  <a:solidFill>
                    <a:schemeClr val="bg1"/>
                  </a:solidFill>
                  <a:cs typeface="Arial" pitchFamily="34" charset="0"/>
                </a:rPr>
                <a:t> 김성재 하태영 </a:t>
              </a:r>
              <a:r>
                <a:rPr lang="ko-KR" altLang="en-US" sz="1867" dirty="0" err="1">
                  <a:solidFill>
                    <a:schemeClr val="bg1"/>
                  </a:solidFill>
                  <a:cs typeface="Arial" pitchFamily="34" charset="0"/>
                </a:rPr>
                <a:t>신제현</a:t>
              </a:r>
              <a:endParaRPr lang="en-US" altLang="ko-KR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241800" y="519561"/>
            <a:ext cx="3708400" cy="66607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cs typeface="Arial" pitchFamily="34" charset="0"/>
              </a:rPr>
              <a:t>ER </a:t>
            </a:r>
            <a:r>
              <a:rPr lang="ko-KR" altLang="en-US" sz="4000" b="1" dirty="0"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3803B6-3065-4A4D-AC8C-5AF3BE7F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512" y="1185636"/>
            <a:ext cx="7786688" cy="46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53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335780" y="2621864"/>
            <a:ext cx="352044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논리스키마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6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630420" y="519561"/>
            <a:ext cx="2931160" cy="66607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>
                <a:latin typeface="+mj-lt"/>
                <a:cs typeface="Arial" pitchFamily="34" charset="0"/>
              </a:rPr>
              <a:t>논리 스키마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26D328-448C-4184-AC64-E8CDA8D9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12" y="1266825"/>
            <a:ext cx="5826887" cy="4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2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335780" y="2621864"/>
            <a:ext cx="352044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아키텍처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9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764772" y="408163"/>
            <a:ext cx="352044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아키텍처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cxnSp>
        <p:nvCxnSpPr>
          <p:cNvPr id="6" name="Straight Connector 73">
            <a:extLst>
              <a:ext uri="{FF2B5EF4-FFF2-40B4-BE49-F238E27FC236}">
                <a16:creationId xmlns:a16="http://schemas.microsoft.com/office/drawing/2014/main" id="{DAE849BA-928D-40AB-9BF1-0B96C224664D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5546701" y="3144828"/>
            <a:ext cx="1179045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7">
            <a:extLst>
              <a:ext uri="{FF2B5EF4-FFF2-40B4-BE49-F238E27FC236}">
                <a16:creationId xmlns:a16="http://schemas.microsoft.com/office/drawing/2014/main" id="{CEB23CE5-3719-46EA-A57B-1E7F06A4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17" y="2463073"/>
            <a:ext cx="1357105" cy="1342027"/>
          </a:xfrm>
          <a:prstGeom prst="rect">
            <a:avLst/>
          </a:prstGeom>
        </p:spPr>
      </p:pic>
      <p:cxnSp>
        <p:nvCxnSpPr>
          <p:cNvPr id="9" name="Straight Connector 79">
            <a:extLst>
              <a:ext uri="{FF2B5EF4-FFF2-40B4-BE49-F238E27FC236}">
                <a16:creationId xmlns:a16="http://schemas.microsoft.com/office/drawing/2014/main" id="{2F1161BC-6493-4E20-95FA-9B3ED4668F4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215622" y="3144828"/>
            <a:ext cx="1183935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AA6D9A-9E4D-433A-B203-85716951BB39}"/>
              </a:ext>
            </a:extLst>
          </p:cNvPr>
          <p:cNvSpPr txBox="1"/>
          <p:nvPr/>
        </p:nvSpPr>
        <p:spPr>
          <a:xfrm>
            <a:off x="459256" y="4211890"/>
            <a:ext cx="215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Web Browser(Client)</a:t>
            </a:r>
          </a:p>
        </p:txBody>
      </p:sp>
      <p:sp>
        <p:nvSpPr>
          <p:cNvPr id="11" name="Cloud 24">
            <a:extLst>
              <a:ext uri="{FF2B5EF4-FFF2-40B4-BE49-F238E27FC236}">
                <a16:creationId xmlns:a16="http://schemas.microsoft.com/office/drawing/2014/main" id="{A7453ECB-5C8E-4A4E-8690-89BF4DD1622D}"/>
              </a:ext>
            </a:extLst>
          </p:cNvPr>
          <p:cNvSpPr/>
          <p:nvPr/>
        </p:nvSpPr>
        <p:spPr>
          <a:xfrm>
            <a:off x="3392871" y="2190776"/>
            <a:ext cx="2155626" cy="1908104"/>
          </a:xfrm>
          <a:prstGeom prst="cloud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12" name="Straight Connector 73">
            <a:extLst>
              <a:ext uri="{FF2B5EF4-FFF2-40B4-BE49-F238E27FC236}">
                <a16:creationId xmlns:a16="http://schemas.microsoft.com/office/drawing/2014/main" id="{844B26D2-C757-4523-81B0-759912D0AC4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360234" y="3123347"/>
            <a:ext cx="1423564" cy="107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D0D386-2BB7-491A-BF6B-05578D0B69C3}"/>
              </a:ext>
            </a:extLst>
          </p:cNvPr>
          <p:cNvSpPr txBox="1"/>
          <p:nvPr/>
        </p:nvSpPr>
        <p:spPr>
          <a:xfrm>
            <a:off x="6524992" y="4353432"/>
            <a:ext cx="215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Web Server</a:t>
            </a:r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3BAB4691-43E5-4B90-B60D-9D6B89D1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44" y="2022435"/>
            <a:ext cx="1438690" cy="22233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0B9574-93F3-47C2-96DA-72981D9C70A8}"/>
              </a:ext>
            </a:extLst>
          </p:cNvPr>
          <p:cNvSpPr txBox="1"/>
          <p:nvPr/>
        </p:nvSpPr>
        <p:spPr>
          <a:xfrm>
            <a:off x="9535330" y="4353432"/>
            <a:ext cx="215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Database</a:t>
            </a:r>
          </a:p>
        </p:txBody>
      </p:sp>
      <p:pic>
        <p:nvPicPr>
          <p:cNvPr id="16" name="Picture 8" descr="database Icon">
            <a:extLst>
              <a:ext uri="{FF2B5EF4-FFF2-40B4-BE49-F238E27FC236}">
                <a16:creationId xmlns:a16="http://schemas.microsoft.com/office/drawing/2014/main" id="{DBC58369-22D5-49B6-9566-3845AE4E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383" y="2368327"/>
            <a:ext cx="1531520" cy="15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4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336000" y="236368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764772" y="408163"/>
            <a:ext cx="352044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아키텍처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86EFF-5C8A-4C79-A65B-973688FF4B6E}"/>
              </a:ext>
            </a:extLst>
          </p:cNvPr>
          <p:cNvSpPr txBox="1"/>
          <p:nvPr/>
        </p:nvSpPr>
        <p:spPr>
          <a:xfrm>
            <a:off x="838179" y="2872723"/>
            <a:ext cx="3201225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Web Browser(Client)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- HTML5 / CSS3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- JavaScript / </a:t>
            </a:r>
            <a:r>
              <a:rPr lang="en-US" altLang="ko-KR" dirty="0" err="1"/>
              <a:t>Jquery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17014-AF04-4C8A-8F22-362575B6E839}"/>
              </a:ext>
            </a:extLst>
          </p:cNvPr>
          <p:cNvSpPr txBox="1"/>
          <p:nvPr/>
        </p:nvSpPr>
        <p:spPr>
          <a:xfrm>
            <a:off x="4831080" y="2872723"/>
            <a:ext cx="2529840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Web Server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- Servlet / </a:t>
            </a:r>
            <a:r>
              <a:rPr lang="en-US" altLang="ko-KR" dirty="0" err="1"/>
              <a:t>JSP</a:t>
            </a:r>
            <a:r>
              <a:rPr lang="en-US" altLang="ko-KR" dirty="0"/>
              <a:t>(Java)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AB41A-3FAB-4D56-BAA9-1E9CA536D899}"/>
              </a:ext>
            </a:extLst>
          </p:cNvPr>
          <p:cNvSpPr txBox="1"/>
          <p:nvPr/>
        </p:nvSpPr>
        <p:spPr>
          <a:xfrm>
            <a:off x="8609796" y="2872723"/>
            <a:ext cx="2529840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/>
              <a:t>DataBase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en-US" altLang="ko-KR" dirty="0" err="1"/>
              <a:t>Mysql</a:t>
            </a:r>
            <a:r>
              <a:rPr lang="en-US" altLang="ko-KR" dirty="0"/>
              <a:t>(MariaDB)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042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5147310" y="2621864"/>
            <a:ext cx="189738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사용 툴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761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764772" y="408163"/>
            <a:ext cx="352044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사용 툴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D027E497-EA6E-4305-8363-5382ACBC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2" y="408162"/>
            <a:ext cx="4281848" cy="4427403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32C9A75-1249-476A-83E8-BEC86E17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87" y="1413419"/>
            <a:ext cx="2213701" cy="221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F54DCDDC-E71F-4158-8C63-B4B321066DC0}"/>
              </a:ext>
            </a:extLst>
          </p:cNvPr>
          <p:cNvSpPr txBox="1">
            <a:spLocks/>
          </p:cNvSpPr>
          <p:nvPr/>
        </p:nvSpPr>
        <p:spPr>
          <a:xfrm>
            <a:off x="6233166" y="4102980"/>
            <a:ext cx="4988939" cy="409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err="1"/>
              <a:t>DataBase</a:t>
            </a:r>
            <a:r>
              <a:rPr lang="en-US" altLang="ko-KR" b="1" dirty="0"/>
              <a:t> :  </a:t>
            </a:r>
            <a:r>
              <a:rPr lang="en-US" altLang="ko-KR" b="1" dirty="0" err="1"/>
              <a:t>HeidiSQL</a:t>
            </a:r>
            <a:r>
              <a:rPr lang="en-US" altLang="ko-KR" b="1" dirty="0"/>
              <a:t> (Version</a:t>
            </a:r>
            <a:r>
              <a:rPr lang="ko-KR" altLang="en-US" b="1" dirty="0"/>
              <a:t> </a:t>
            </a:r>
            <a:r>
              <a:rPr lang="en-US" altLang="ko-KR" b="1" dirty="0"/>
              <a:t>10.2.0.5599)</a:t>
            </a:r>
            <a:endParaRPr lang="ko-KR" altLang="en-US" b="1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A2D6504-D884-426A-906E-5FC393A128D3}"/>
              </a:ext>
            </a:extLst>
          </p:cNvPr>
          <p:cNvSpPr txBox="1">
            <a:spLocks/>
          </p:cNvSpPr>
          <p:nvPr/>
        </p:nvSpPr>
        <p:spPr>
          <a:xfrm>
            <a:off x="1244222" y="4102979"/>
            <a:ext cx="4714613" cy="4099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/>
              <a:t>IDE : Eclipse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JEE(2019-12 &amp; 2020-03)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6409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716655" y="2621864"/>
            <a:ext cx="475869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>
                <a:solidFill>
                  <a:schemeClr val="bg1"/>
                </a:solidFill>
                <a:latin typeface="+mj-lt"/>
                <a:cs typeface="Arial" pitchFamily="34" charset="0"/>
              </a:rPr>
              <a:t>서비스 제공 플랫폼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856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766954" y="408163"/>
            <a:ext cx="4658092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>
                <a:latin typeface="+mj-lt"/>
                <a:cs typeface="Arial" pitchFamily="34" charset="0"/>
              </a:rPr>
              <a:t>서비스 제공 플랫폼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9BB98B2-47DC-4E01-B849-535A71B9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35" y="2765136"/>
            <a:ext cx="8829442" cy="16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5B38A3E-3CF9-4560-ADC3-4CEA4CFAE20F}"/>
              </a:ext>
            </a:extLst>
          </p:cNvPr>
          <p:cNvSpPr txBox="1">
            <a:spLocks/>
          </p:cNvSpPr>
          <p:nvPr/>
        </p:nvSpPr>
        <p:spPr>
          <a:xfrm>
            <a:off x="815497" y="4664433"/>
            <a:ext cx="10424718" cy="101943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운영체제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:  Microsoft Windows 10 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버전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1903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(OS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빌드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18362.778)</a:t>
            </a:r>
          </a:p>
          <a:p>
            <a:pPr algn="ctr"/>
            <a:endParaRPr lang="en-US" altLang="ko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7104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402159" y="749767"/>
            <a:ext cx="31633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목차</a:t>
            </a:r>
            <a:endParaRPr lang="ko-KR" altLang="en-US" sz="5400" spc="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3C421B-FE40-4482-BE22-1FDA065FAE5A}"/>
              </a:ext>
            </a:extLst>
          </p:cNvPr>
          <p:cNvSpPr txBox="1"/>
          <p:nvPr/>
        </p:nvSpPr>
        <p:spPr>
          <a:xfrm>
            <a:off x="6913389" y="3826335"/>
            <a:ext cx="418473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팀원 담당 및 서비스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576557-6664-4C27-B798-D230E250F7E4}"/>
              </a:ext>
            </a:extLst>
          </p:cNvPr>
          <p:cNvSpPr txBox="1"/>
          <p:nvPr/>
        </p:nvSpPr>
        <p:spPr>
          <a:xfrm>
            <a:off x="6913389" y="2670305"/>
            <a:ext cx="418473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스키마 및 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ER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다이어그램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14477A-A92B-4EB1-9FD0-8F2C2F07D8FB}"/>
              </a:ext>
            </a:extLst>
          </p:cNvPr>
          <p:cNvSpPr txBox="1"/>
          <p:nvPr/>
        </p:nvSpPr>
        <p:spPr>
          <a:xfrm>
            <a:off x="6913389" y="4377221"/>
            <a:ext cx="418473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07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50F049-1F5D-4863-96DE-E07B22BE59CA}"/>
              </a:ext>
            </a:extLst>
          </p:cNvPr>
          <p:cNvSpPr txBox="1"/>
          <p:nvPr/>
        </p:nvSpPr>
        <p:spPr>
          <a:xfrm>
            <a:off x="6913389" y="4928107"/>
            <a:ext cx="418473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08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후기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F44BE6-9C4D-4A30-84BC-9BF359A9E492}"/>
              </a:ext>
            </a:extLst>
          </p:cNvPr>
          <p:cNvSpPr txBox="1"/>
          <p:nvPr/>
        </p:nvSpPr>
        <p:spPr>
          <a:xfrm>
            <a:off x="6913389" y="3249291"/>
            <a:ext cx="50275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사용기술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툴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서비스 플랫폼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2D1D3F-F58B-4735-B2F2-7C022A10CC51}"/>
              </a:ext>
            </a:extLst>
          </p:cNvPr>
          <p:cNvSpPr txBox="1"/>
          <p:nvPr/>
        </p:nvSpPr>
        <p:spPr>
          <a:xfrm>
            <a:off x="6913389" y="923141"/>
            <a:ext cx="4250425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프로젝트 및 팀원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0E2434-F567-4EA5-919B-0AE5C3D9A9B2}"/>
              </a:ext>
            </a:extLst>
          </p:cNvPr>
          <p:cNvSpPr txBox="1"/>
          <p:nvPr/>
        </p:nvSpPr>
        <p:spPr>
          <a:xfrm>
            <a:off x="6913389" y="2091319"/>
            <a:ext cx="418473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제공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A534C-F75F-49D9-A68F-AF408540F3EB}"/>
              </a:ext>
            </a:extLst>
          </p:cNvPr>
          <p:cNvSpPr txBox="1"/>
          <p:nvPr/>
        </p:nvSpPr>
        <p:spPr>
          <a:xfrm>
            <a:off x="6913389" y="1507230"/>
            <a:ext cx="418473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프로젝트 선정 이유</a:t>
            </a: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766954" y="408163"/>
            <a:ext cx="4658092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>
                <a:latin typeface="+mj-lt"/>
                <a:cs typeface="Arial" pitchFamily="34" charset="0"/>
              </a:rPr>
              <a:t>서비스 제공 플랫폼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F7C2AA6-DEBD-4A44-8275-B1E5582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51" y="1753885"/>
            <a:ext cx="5005395" cy="304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465CD1-DDBB-44DC-AE9D-3412B9872575}"/>
              </a:ext>
            </a:extLst>
          </p:cNvPr>
          <p:cNvSpPr txBox="1">
            <a:spLocks/>
          </p:cNvSpPr>
          <p:nvPr/>
        </p:nvSpPr>
        <p:spPr>
          <a:xfrm>
            <a:off x="1199346" y="5069137"/>
            <a:ext cx="9446003" cy="62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/>
              <a:t>WAS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  Apache Tomcat Version 8.5</a:t>
            </a:r>
          </a:p>
          <a:p>
            <a:pPr algn="ctr"/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1377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289107" y="2933992"/>
            <a:ext cx="3613785" cy="99001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담당 부분 소개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28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28884" y="1284900"/>
            <a:ext cx="595122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멤버 관리 서비스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2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242310" y="2621864"/>
            <a:ext cx="570738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USE CASE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04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241174" y="519561"/>
            <a:ext cx="5709652" cy="66607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cs typeface="Arial" pitchFamily="34" charset="0"/>
              </a:rPr>
              <a:t>USE </a:t>
            </a:r>
            <a:r>
              <a:rPr lang="en-US" altLang="ko-KR" sz="4000" b="1">
                <a:latin typeface="+mj-lt"/>
                <a:cs typeface="Arial" pitchFamily="34" charset="0"/>
              </a:rPr>
              <a:t>CASE</a:t>
            </a:r>
            <a:r>
              <a:rPr lang="ko-KR" altLang="en-US" sz="4000" b="1" dirty="0">
                <a:latin typeface="+mj-lt"/>
                <a:cs typeface="Arial" pitchFamily="34" charset="0"/>
              </a:rPr>
              <a:t> 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0B728-DAAA-4703-AA01-350BAE3F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666875"/>
            <a:ext cx="103441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49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766954" y="519561"/>
            <a:ext cx="4658092" cy="6776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멤버 관리 서비스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1F6B72-22B1-446A-B597-D07DBDAF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99" y="1332179"/>
            <a:ext cx="8215313" cy="46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50907" y="3025432"/>
            <a:ext cx="5290185" cy="80713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>
                <a:solidFill>
                  <a:schemeClr val="bg1"/>
                </a:solidFill>
                <a:latin typeface="+mj-lt"/>
                <a:cs typeface="Arial" pitchFamily="34" charset="0"/>
              </a:rPr>
              <a:t>Sequence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394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22717" y="495403"/>
            <a:ext cx="5346566" cy="85787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cs typeface="Arial" pitchFamily="34" charset="0"/>
              </a:rPr>
              <a:t>Sequence </a:t>
            </a:r>
            <a:r>
              <a:rPr lang="ko-KR" altLang="en-US" sz="4000" b="1" dirty="0"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latin typeface="+mj-lt"/>
                <a:cs typeface="Arial" pitchFamily="34" charset="0"/>
              </a:rPr>
              <a:t>(</a:t>
            </a:r>
            <a:r>
              <a:rPr lang="ko-KR" altLang="en-US" sz="2000" b="1" dirty="0">
                <a:latin typeface="+mj-lt"/>
                <a:cs typeface="Arial" pitchFamily="34" charset="0"/>
              </a:rPr>
              <a:t>회원가입 서비스</a:t>
            </a:r>
            <a:r>
              <a:rPr lang="en-US" altLang="ko-KR" sz="2000" b="1" dirty="0">
                <a:latin typeface="+mj-lt"/>
                <a:cs typeface="Arial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8C23D2-52AD-4710-8E05-B2123602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68" y="1514641"/>
            <a:ext cx="7419975" cy="44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28884" y="1284900"/>
            <a:ext cx="595122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메모장 관리 서비스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067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242310" y="2621864"/>
            <a:ext cx="570738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USE CASE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335780" y="2621864"/>
            <a:ext cx="352044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프로젝트 소개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241174" y="519561"/>
            <a:ext cx="5709652" cy="66607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cs typeface="Arial" pitchFamily="34" charset="0"/>
              </a:rPr>
              <a:t>USE </a:t>
            </a:r>
            <a:r>
              <a:rPr lang="en-US" altLang="ko-KR" sz="4000" b="1">
                <a:latin typeface="+mj-lt"/>
                <a:cs typeface="Arial" pitchFamily="34" charset="0"/>
              </a:rPr>
              <a:t>CASE</a:t>
            </a:r>
            <a:r>
              <a:rPr lang="ko-KR" altLang="en-US" sz="4000" b="1" dirty="0">
                <a:latin typeface="+mj-lt"/>
                <a:cs typeface="Arial" pitchFamily="34" charset="0"/>
              </a:rPr>
              <a:t> 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E58634-DB64-46DB-8D98-6DE15EDA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860" y="1551094"/>
            <a:ext cx="7160279" cy="43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88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766954" y="429758"/>
            <a:ext cx="4658092" cy="85454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메모장 관리 서비스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D35A2D-32A0-4FB1-9073-6FC2203E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96" y="1284304"/>
            <a:ext cx="8988519" cy="44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88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50907" y="3025432"/>
            <a:ext cx="5290185" cy="80713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>
                <a:solidFill>
                  <a:schemeClr val="bg1"/>
                </a:solidFill>
                <a:latin typeface="+mj-lt"/>
                <a:cs typeface="Arial" pitchFamily="34" charset="0"/>
              </a:rPr>
              <a:t>Sequence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38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22717" y="495403"/>
            <a:ext cx="5346566" cy="85787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cs typeface="Arial" pitchFamily="34" charset="0"/>
              </a:rPr>
              <a:t>Sequence </a:t>
            </a:r>
            <a:r>
              <a:rPr lang="ko-KR" altLang="en-US" sz="4000" b="1" dirty="0"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latin typeface="+mj-lt"/>
                <a:cs typeface="Arial" pitchFamily="34" charset="0"/>
              </a:rPr>
              <a:t>(</a:t>
            </a:r>
            <a:r>
              <a:rPr lang="ko-KR" altLang="en-US" sz="2000" b="1" dirty="0">
                <a:latin typeface="+mj-lt"/>
                <a:cs typeface="Arial" pitchFamily="34" charset="0"/>
              </a:rPr>
              <a:t>글 작성 서비스</a:t>
            </a:r>
            <a:r>
              <a:rPr lang="en-US" altLang="ko-KR" sz="2000" b="1" dirty="0">
                <a:latin typeface="+mj-lt"/>
                <a:cs typeface="Arial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341DB3-F46C-44DB-AED6-FD42AFC3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81" y="1524000"/>
            <a:ext cx="8834438" cy="39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0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28884" y="1284900"/>
            <a:ext cx="595122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그룹 관리 서비스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46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242310" y="2621864"/>
            <a:ext cx="570738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USE CASE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0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241174" y="519561"/>
            <a:ext cx="5709652" cy="66607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cs typeface="Arial" pitchFamily="34" charset="0"/>
              </a:rPr>
              <a:t>USE </a:t>
            </a:r>
            <a:r>
              <a:rPr lang="en-US" altLang="ko-KR" sz="4000" b="1">
                <a:latin typeface="+mj-lt"/>
                <a:cs typeface="Arial" pitchFamily="34" charset="0"/>
              </a:rPr>
              <a:t>CASE</a:t>
            </a:r>
            <a:r>
              <a:rPr lang="ko-KR" altLang="en-US" sz="4000" b="1" dirty="0">
                <a:latin typeface="+mj-lt"/>
                <a:cs typeface="Arial" pitchFamily="34" charset="0"/>
              </a:rPr>
              <a:t> 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E0D380-51F9-4AA3-B236-769F5966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18" y="1185636"/>
            <a:ext cx="6391276" cy="46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5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2771775" y="218439"/>
            <a:ext cx="664845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그룹 관리 </a:t>
            </a:r>
            <a:r>
              <a:rPr lang="en-US" altLang="ko-KR" sz="4000" b="1" dirty="0">
                <a:latin typeface="+mj-lt"/>
                <a:cs typeface="Arial" pitchFamily="34" charset="0"/>
              </a:rPr>
              <a:t>Class </a:t>
            </a:r>
            <a:r>
              <a:rPr lang="ko-KR" altLang="en-US" sz="4000" b="1" dirty="0"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B87A36-E420-4F35-89D4-C1FDD7E9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82" y="1594680"/>
            <a:ext cx="10183036" cy="398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50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50907" y="3025432"/>
            <a:ext cx="5290185" cy="80713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>
                <a:solidFill>
                  <a:schemeClr val="bg1"/>
                </a:solidFill>
                <a:latin typeface="+mj-lt"/>
                <a:cs typeface="Arial" pitchFamily="34" charset="0"/>
              </a:rPr>
              <a:t>Sequence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058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22717" y="495403"/>
            <a:ext cx="5346566" cy="85787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cs typeface="Arial" pitchFamily="34" charset="0"/>
              </a:rPr>
              <a:t>Sequence </a:t>
            </a:r>
            <a:r>
              <a:rPr lang="ko-KR" altLang="en-US" sz="4000" b="1" dirty="0"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latin typeface="+mj-lt"/>
                <a:cs typeface="Arial" pitchFamily="34" charset="0"/>
              </a:rPr>
              <a:t>(</a:t>
            </a:r>
            <a:r>
              <a:rPr lang="ko-KR" altLang="en-US" sz="2000" b="1" dirty="0">
                <a:latin typeface="+mj-lt"/>
                <a:cs typeface="Arial" pitchFamily="34" charset="0"/>
              </a:rPr>
              <a:t>해당그룹에 테마 추가 서비스</a:t>
            </a:r>
            <a:r>
              <a:rPr lang="en-US" altLang="ko-KR" sz="2000" b="1" dirty="0">
                <a:latin typeface="+mj-lt"/>
                <a:cs typeface="Arial" pitchFamily="34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A44C2-3540-4818-8FCD-0F6B9FF5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42" y="1630240"/>
            <a:ext cx="7825228" cy="44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9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820476" y="1103925"/>
            <a:ext cx="4551045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>
                <a:latin typeface="+mj-lt"/>
                <a:cs typeface="Arial" pitchFamily="34" charset="0"/>
              </a:rPr>
              <a:t>프로젝트 선정 이유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8A55C-C1BA-4C0B-8879-03196E72AD9D}"/>
              </a:ext>
            </a:extLst>
          </p:cNvPr>
          <p:cNvSpPr txBox="1"/>
          <p:nvPr/>
        </p:nvSpPr>
        <p:spPr>
          <a:xfrm>
            <a:off x="2713643" y="3429000"/>
            <a:ext cx="676471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대학교 수업이나</a:t>
            </a:r>
            <a:r>
              <a:rPr lang="en-US" altLang="ko-KR" b="1" dirty="0"/>
              <a:t> </a:t>
            </a:r>
            <a:r>
              <a:rPr lang="ko-KR" altLang="en-US" b="1" dirty="0"/>
              <a:t>개인 공부등에서의 필기 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en-US" b="1" dirty="0"/>
              <a:t>날짜별로의 정리 어려움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한번에 많은 과목들 </a:t>
            </a:r>
            <a:r>
              <a:rPr lang="ko-KR" altLang="en-US" b="1" dirty="0" err="1"/>
              <a:t>필기시</a:t>
            </a:r>
            <a:r>
              <a:rPr lang="ko-KR" altLang="en-US" b="1" dirty="0"/>
              <a:t> 분류의 어려움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ko-KR" altLang="en-US" b="1" dirty="0"/>
              <a:t>필기를 놓친 경우 친구 필기를 테마별로의 공유 어려움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7085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28884" y="1284900"/>
            <a:ext cx="595122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메시지 관리 서비스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34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242310" y="2621864"/>
            <a:ext cx="570738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USE CASE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4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241174" y="519561"/>
            <a:ext cx="5709652" cy="66607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cs typeface="Arial" pitchFamily="34" charset="0"/>
              </a:rPr>
              <a:t>USE </a:t>
            </a:r>
            <a:r>
              <a:rPr lang="en-US" altLang="ko-KR" sz="4000" b="1">
                <a:latin typeface="+mj-lt"/>
                <a:cs typeface="Arial" pitchFamily="34" charset="0"/>
              </a:rPr>
              <a:t>CASE</a:t>
            </a:r>
            <a:r>
              <a:rPr lang="ko-KR" altLang="en-US" sz="4000" b="1" dirty="0">
                <a:latin typeface="+mj-lt"/>
                <a:cs typeface="Arial" pitchFamily="34" charset="0"/>
              </a:rPr>
              <a:t> 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75BA7-9518-4D03-958A-14A08896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31" y="1405303"/>
            <a:ext cx="7119938" cy="456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51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390457" y="642405"/>
            <a:ext cx="3411086" cy="93295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>
                <a:latin typeface="+mj-lt"/>
                <a:cs typeface="Arial" pitchFamily="34" charset="0"/>
              </a:rPr>
              <a:t>메시지 서비스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EE874-889B-4E8C-8933-56A25413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88" y="1575362"/>
            <a:ext cx="8265459" cy="452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7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50907" y="3025432"/>
            <a:ext cx="5290185" cy="80713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>
                <a:solidFill>
                  <a:schemeClr val="bg1"/>
                </a:solidFill>
                <a:latin typeface="+mj-lt"/>
                <a:cs typeface="Arial" pitchFamily="34" charset="0"/>
              </a:rPr>
              <a:t>Sequence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17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22717" y="495403"/>
            <a:ext cx="5346566" cy="85787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cs typeface="Arial" pitchFamily="34" charset="0"/>
              </a:rPr>
              <a:t>Sequence </a:t>
            </a:r>
            <a:r>
              <a:rPr lang="ko-KR" altLang="en-US" sz="4000" b="1" dirty="0"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latin typeface="+mj-lt"/>
                <a:cs typeface="Arial" pitchFamily="34" charset="0"/>
              </a:rPr>
              <a:t>(</a:t>
            </a:r>
            <a:r>
              <a:rPr lang="ko-KR" altLang="en-US" sz="2000" b="1" dirty="0">
                <a:latin typeface="+mj-lt"/>
                <a:cs typeface="Arial" pitchFamily="34" charset="0"/>
              </a:rPr>
              <a:t>메시지 보내기 서비스</a:t>
            </a:r>
            <a:r>
              <a:rPr lang="en-US" altLang="ko-KR" sz="2000" b="1" dirty="0">
                <a:latin typeface="+mj-lt"/>
                <a:cs typeface="Arial" pitchFamily="34" charset="0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C3DB2A-037B-405B-811D-FDEEBC22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03" y="1696264"/>
            <a:ext cx="8507506" cy="42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60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5477827" y="3025432"/>
            <a:ext cx="1236345" cy="80713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>
                <a:solidFill>
                  <a:schemeClr val="bg1"/>
                </a:solidFill>
                <a:latin typeface="+mj-lt"/>
                <a:cs typeface="Arial" pitchFamily="34" charset="0"/>
              </a:rPr>
              <a:t>시연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16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5477827" y="3025432"/>
            <a:ext cx="1236345" cy="80713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후기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98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7632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335780" y="1132500"/>
            <a:ext cx="352044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프로젝트 소개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8A55C-C1BA-4C0B-8879-03196E72AD9D}"/>
              </a:ext>
            </a:extLst>
          </p:cNvPr>
          <p:cNvSpPr txBox="1"/>
          <p:nvPr/>
        </p:nvSpPr>
        <p:spPr>
          <a:xfrm>
            <a:off x="3618807" y="3429000"/>
            <a:ext cx="557137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1.  </a:t>
            </a:r>
            <a:r>
              <a:rPr lang="ko-KR" altLang="en-US" b="1" dirty="0"/>
              <a:t>날짜 기준으로 정렬기능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2.  </a:t>
            </a:r>
            <a:r>
              <a:rPr lang="ko-KR" altLang="en-US" b="1" dirty="0"/>
              <a:t>테마 기준으로 정렬기능 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b="1" dirty="0"/>
              <a:t>그룹을 통해 필기내용을 서로 공유기능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b="1" dirty="0"/>
              <a:t>쪽지기능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69466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335780" y="2621864"/>
            <a:ext cx="352044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제공 서비스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3147A6-FB8B-471D-93FA-2AB899DC7E46}"/>
              </a:ext>
            </a:extLst>
          </p:cNvPr>
          <p:cNvSpPr/>
          <p:nvPr/>
        </p:nvSpPr>
        <p:spPr>
          <a:xfrm>
            <a:off x="267856" y="218439"/>
            <a:ext cx="11520000" cy="6120000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335780" y="1132500"/>
            <a:ext cx="352044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latin typeface="+mj-lt"/>
                <a:cs typeface="Arial" pitchFamily="34" charset="0"/>
              </a:rPr>
              <a:t>제공 서비스</a:t>
            </a:r>
            <a:endParaRPr lang="en-US" altLang="ko-KR" sz="4000" b="1" dirty="0"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8A55C-C1BA-4C0B-8879-03196E72AD9D}"/>
              </a:ext>
            </a:extLst>
          </p:cNvPr>
          <p:cNvSpPr txBox="1"/>
          <p:nvPr/>
        </p:nvSpPr>
        <p:spPr>
          <a:xfrm>
            <a:off x="3618807" y="3429000"/>
            <a:ext cx="557137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멤버 관리 서비스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메모장 관리 서비스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그룹 관리 서비스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메시지 서비스 </a:t>
            </a:r>
          </a:p>
        </p:txBody>
      </p:sp>
    </p:spTree>
    <p:extLst>
      <p:ext uri="{BB962C8B-B14F-4D97-AF65-F5344CB8AC3E}">
        <p14:creationId xmlns:p14="http://schemas.microsoft.com/office/powerpoint/2010/main" val="254481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3463290" y="2810123"/>
            <a:ext cx="5265420" cy="106263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팀원별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담당 부분 소개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37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236720" y="2621864"/>
            <a:ext cx="371856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ER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다이어그램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470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307</Words>
  <Application>Microsoft Office PowerPoint</Application>
  <PresentationFormat>와이드스크린</PresentationFormat>
  <Paragraphs>90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D2Coding</vt:lpstr>
      <vt:lpstr>Arial</vt:lpstr>
      <vt:lpstr>Calibri</vt:lpstr>
      <vt:lpstr>Consolas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김 성재</cp:lastModifiedBy>
  <cp:revision>109</cp:revision>
  <dcterms:created xsi:type="dcterms:W3CDTF">2020-01-20T05:08:25Z</dcterms:created>
  <dcterms:modified xsi:type="dcterms:W3CDTF">2020-05-18T05:05:42Z</dcterms:modified>
</cp:coreProperties>
</file>